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5" r:id="rId11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0" Type="http://schemas.openxmlformats.org/officeDocument/2006/relationships/slide" Target="slides/slide4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p4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8" name="Google Shape;3948;p4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1.png"/><Relationship Id="rId4" Type="http://schemas.openxmlformats.org/officeDocument/2006/relationships/image" Target="../media/image93.jpg"/><Relationship Id="rId5" Type="http://schemas.openxmlformats.org/officeDocument/2006/relationships/image" Target="../media/image105.jpg"/><Relationship Id="rId6" Type="http://schemas.openxmlformats.org/officeDocument/2006/relationships/image" Target="../media/image104.jpg"/><Relationship Id="rId7" Type="http://schemas.openxmlformats.org/officeDocument/2006/relationships/image" Target="../media/image111.jpg"/><Relationship Id="rId8" Type="http://schemas.openxmlformats.org/officeDocument/2006/relationships/image" Target="../media/image91.png"/><Relationship Id="rId9" Type="http://schemas.openxmlformats.org/officeDocument/2006/relationships/image" Target="../media/image102.png"/></Relationships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0" name="Google Shape;3950;p596"/>
          <p:cNvGrpSpPr/>
          <p:nvPr/>
        </p:nvGrpSpPr>
        <p:grpSpPr>
          <a:xfrm>
            <a:off x="4182" y="140200"/>
            <a:ext cx="9135620" cy="5143627"/>
            <a:chOff x="6095" y="0"/>
            <a:chExt cx="9135620" cy="5143627"/>
          </a:xfrm>
        </p:grpSpPr>
        <p:pic>
          <p:nvPicPr>
            <p:cNvPr id="3951" name="Google Shape;3951;p5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5" y="3048"/>
              <a:ext cx="9135620" cy="513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2" name="Google Shape;3952;p596"/>
            <p:cNvSpPr/>
            <p:nvPr/>
          </p:nvSpPr>
          <p:spPr>
            <a:xfrm>
              <a:off x="4020311" y="1853183"/>
              <a:ext cx="1359535" cy="1382395"/>
            </a:xfrm>
            <a:custGeom>
              <a:rect b="b" l="l" r="r" t="t"/>
              <a:pathLst>
                <a:path extrusionOk="0" h="1382395" w="1359535">
                  <a:moveTo>
                    <a:pt x="679703" y="0"/>
                  </a:moveTo>
                  <a:lnTo>
                    <a:pt x="631159" y="1734"/>
                  </a:lnTo>
                  <a:lnTo>
                    <a:pt x="583537" y="6862"/>
                  </a:lnTo>
                  <a:lnTo>
                    <a:pt x="536951" y="15264"/>
                  </a:lnTo>
                  <a:lnTo>
                    <a:pt x="491516" y="26825"/>
                  </a:lnTo>
                  <a:lnTo>
                    <a:pt x="447348" y="41427"/>
                  </a:lnTo>
                  <a:lnTo>
                    <a:pt x="404562" y="58953"/>
                  </a:lnTo>
                  <a:lnTo>
                    <a:pt x="363272" y="79288"/>
                  </a:lnTo>
                  <a:lnTo>
                    <a:pt x="323594" y="102313"/>
                  </a:lnTo>
                  <a:lnTo>
                    <a:pt x="285643" y="127913"/>
                  </a:lnTo>
                  <a:lnTo>
                    <a:pt x="249533" y="155969"/>
                  </a:lnTo>
                  <a:lnTo>
                    <a:pt x="215379" y="186366"/>
                  </a:lnTo>
                  <a:lnTo>
                    <a:pt x="183297" y="218987"/>
                  </a:lnTo>
                  <a:lnTo>
                    <a:pt x="153402" y="253713"/>
                  </a:lnTo>
                  <a:lnTo>
                    <a:pt x="125807" y="290430"/>
                  </a:lnTo>
                  <a:lnTo>
                    <a:pt x="100630" y="329019"/>
                  </a:lnTo>
                  <a:lnTo>
                    <a:pt x="77984" y="369365"/>
                  </a:lnTo>
                  <a:lnTo>
                    <a:pt x="57984" y="411349"/>
                  </a:lnTo>
                  <a:lnTo>
                    <a:pt x="40746" y="454856"/>
                  </a:lnTo>
                  <a:lnTo>
                    <a:pt x="26384" y="499768"/>
                  </a:lnTo>
                  <a:lnTo>
                    <a:pt x="15013" y="545969"/>
                  </a:lnTo>
                  <a:lnTo>
                    <a:pt x="6749" y="593341"/>
                  </a:lnTo>
                  <a:lnTo>
                    <a:pt x="1706" y="641768"/>
                  </a:lnTo>
                  <a:lnTo>
                    <a:pt x="0" y="691133"/>
                  </a:lnTo>
                  <a:lnTo>
                    <a:pt x="1706" y="740499"/>
                  </a:lnTo>
                  <a:lnTo>
                    <a:pt x="6749" y="788926"/>
                  </a:lnTo>
                  <a:lnTo>
                    <a:pt x="15013" y="836298"/>
                  </a:lnTo>
                  <a:lnTo>
                    <a:pt x="26384" y="882499"/>
                  </a:lnTo>
                  <a:lnTo>
                    <a:pt x="40746" y="927411"/>
                  </a:lnTo>
                  <a:lnTo>
                    <a:pt x="57984" y="970918"/>
                  </a:lnTo>
                  <a:lnTo>
                    <a:pt x="77984" y="1012902"/>
                  </a:lnTo>
                  <a:lnTo>
                    <a:pt x="100630" y="1053248"/>
                  </a:lnTo>
                  <a:lnTo>
                    <a:pt x="125807" y="1091837"/>
                  </a:lnTo>
                  <a:lnTo>
                    <a:pt x="153402" y="1128554"/>
                  </a:lnTo>
                  <a:lnTo>
                    <a:pt x="183297" y="1163280"/>
                  </a:lnTo>
                  <a:lnTo>
                    <a:pt x="215379" y="1195901"/>
                  </a:lnTo>
                  <a:lnTo>
                    <a:pt x="249533" y="1226298"/>
                  </a:lnTo>
                  <a:lnTo>
                    <a:pt x="285643" y="1254354"/>
                  </a:lnTo>
                  <a:lnTo>
                    <a:pt x="323594" y="1279954"/>
                  </a:lnTo>
                  <a:lnTo>
                    <a:pt x="363272" y="1302979"/>
                  </a:lnTo>
                  <a:lnTo>
                    <a:pt x="404562" y="1323314"/>
                  </a:lnTo>
                  <a:lnTo>
                    <a:pt x="447348" y="1340840"/>
                  </a:lnTo>
                  <a:lnTo>
                    <a:pt x="491516" y="1355442"/>
                  </a:lnTo>
                  <a:lnTo>
                    <a:pt x="536951" y="1367003"/>
                  </a:lnTo>
                  <a:lnTo>
                    <a:pt x="583537" y="1375405"/>
                  </a:lnTo>
                  <a:lnTo>
                    <a:pt x="631159" y="1380533"/>
                  </a:lnTo>
                  <a:lnTo>
                    <a:pt x="679703" y="1382267"/>
                  </a:lnTo>
                  <a:lnTo>
                    <a:pt x="728248" y="1380533"/>
                  </a:lnTo>
                  <a:lnTo>
                    <a:pt x="775870" y="1375405"/>
                  </a:lnTo>
                  <a:lnTo>
                    <a:pt x="822456" y="1367003"/>
                  </a:lnTo>
                  <a:lnTo>
                    <a:pt x="867891" y="1355442"/>
                  </a:lnTo>
                  <a:lnTo>
                    <a:pt x="912059" y="1340840"/>
                  </a:lnTo>
                  <a:lnTo>
                    <a:pt x="954845" y="1323314"/>
                  </a:lnTo>
                  <a:lnTo>
                    <a:pt x="996135" y="1302979"/>
                  </a:lnTo>
                  <a:lnTo>
                    <a:pt x="1035813" y="1279954"/>
                  </a:lnTo>
                  <a:lnTo>
                    <a:pt x="1073764" y="1254354"/>
                  </a:lnTo>
                  <a:lnTo>
                    <a:pt x="1109874" y="1226298"/>
                  </a:lnTo>
                  <a:lnTo>
                    <a:pt x="1144028" y="1195901"/>
                  </a:lnTo>
                  <a:lnTo>
                    <a:pt x="1176110" y="1163280"/>
                  </a:lnTo>
                  <a:lnTo>
                    <a:pt x="1206005" y="1128554"/>
                  </a:lnTo>
                  <a:lnTo>
                    <a:pt x="1233600" y="1091837"/>
                  </a:lnTo>
                  <a:lnTo>
                    <a:pt x="1258777" y="1053248"/>
                  </a:lnTo>
                  <a:lnTo>
                    <a:pt x="1281423" y="1012902"/>
                  </a:lnTo>
                  <a:lnTo>
                    <a:pt x="1301423" y="970918"/>
                  </a:lnTo>
                  <a:lnTo>
                    <a:pt x="1318661" y="927411"/>
                  </a:lnTo>
                  <a:lnTo>
                    <a:pt x="1333023" y="882499"/>
                  </a:lnTo>
                  <a:lnTo>
                    <a:pt x="1344394" y="836298"/>
                  </a:lnTo>
                  <a:lnTo>
                    <a:pt x="1352658" y="788926"/>
                  </a:lnTo>
                  <a:lnTo>
                    <a:pt x="1357701" y="740499"/>
                  </a:lnTo>
                  <a:lnTo>
                    <a:pt x="1359408" y="691133"/>
                  </a:lnTo>
                  <a:lnTo>
                    <a:pt x="1357701" y="641768"/>
                  </a:lnTo>
                  <a:lnTo>
                    <a:pt x="1352658" y="593341"/>
                  </a:lnTo>
                  <a:lnTo>
                    <a:pt x="1344394" y="545969"/>
                  </a:lnTo>
                  <a:lnTo>
                    <a:pt x="1333023" y="499768"/>
                  </a:lnTo>
                  <a:lnTo>
                    <a:pt x="1318661" y="454856"/>
                  </a:lnTo>
                  <a:lnTo>
                    <a:pt x="1301423" y="411349"/>
                  </a:lnTo>
                  <a:lnTo>
                    <a:pt x="1281423" y="369365"/>
                  </a:lnTo>
                  <a:lnTo>
                    <a:pt x="1258777" y="329019"/>
                  </a:lnTo>
                  <a:lnTo>
                    <a:pt x="1233600" y="290430"/>
                  </a:lnTo>
                  <a:lnTo>
                    <a:pt x="1206005" y="253713"/>
                  </a:lnTo>
                  <a:lnTo>
                    <a:pt x="1176110" y="218987"/>
                  </a:lnTo>
                  <a:lnTo>
                    <a:pt x="1144028" y="186366"/>
                  </a:lnTo>
                  <a:lnTo>
                    <a:pt x="1109874" y="155969"/>
                  </a:lnTo>
                  <a:lnTo>
                    <a:pt x="1073764" y="127913"/>
                  </a:lnTo>
                  <a:lnTo>
                    <a:pt x="1035813" y="102313"/>
                  </a:lnTo>
                  <a:lnTo>
                    <a:pt x="996135" y="79288"/>
                  </a:lnTo>
                  <a:lnTo>
                    <a:pt x="954845" y="58953"/>
                  </a:lnTo>
                  <a:lnTo>
                    <a:pt x="912059" y="41427"/>
                  </a:lnTo>
                  <a:lnTo>
                    <a:pt x="867891" y="26825"/>
                  </a:lnTo>
                  <a:lnTo>
                    <a:pt x="822456" y="15264"/>
                  </a:lnTo>
                  <a:lnTo>
                    <a:pt x="775870" y="6862"/>
                  </a:lnTo>
                  <a:lnTo>
                    <a:pt x="728248" y="1734"/>
                  </a:lnTo>
                  <a:lnTo>
                    <a:pt x="679703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3" name="Google Shape;3953;p5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56531" y="2103120"/>
              <a:ext cx="905256" cy="905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4" name="Google Shape;3954;p596"/>
            <p:cNvSpPr/>
            <p:nvPr/>
          </p:nvSpPr>
          <p:spPr>
            <a:xfrm>
              <a:off x="3514343" y="3683508"/>
              <a:ext cx="1361439" cy="1382395"/>
            </a:xfrm>
            <a:custGeom>
              <a:rect b="b" l="l" r="r" t="t"/>
              <a:pathLst>
                <a:path extrusionOk="0" h="1382395" w="1361439">
                  <a:moveTo>
                    <a:pt x="680465" y="0"/>
                  </a:moveTo>
                  <a:lnTo>
                    <a:pt x="631872" y="1735"/>
                  </a:lnTo>
                  <a:lnTo>
                    <a:pt x="584199" y="6863"/>
                  </a:lnTo>
                  <a:lnTo>
                    <a:pt x="537564" y="15267"/>
                  </a:lnTo>
                  <a:lnTo>
                    <a:pt x="492081" y="26829"/>
                  </a:lnTo>
                  <a:lnTo>
                    <a:pt x="447866" y="41434"/>
                  </a:lnTo>
                  <a:lnTo>
                    <a:pt x="405033" y="58963"/>
                  </a:lnTo>
                  <a:lnTo>
                    <a:pt x="363697" y="79300"/>
                  </a:lnTo>
                  <a:lnTo>
                    <a:pt x="323975" y="102328"/>
                  </a:lnTo>
                  <a:lnTo>
                    <a:pt x="285980" y="127930"/>
                  </a:lnTo>
                  <a:lnTo>
                    <a:pt x="249829" y="155990"/>
                  </a:lnTo>
                  <a:lnTo>
                    <a:pt x="215636" y="186389"/>
                  </a:lnTo>
                  <a:lnTo>
                    <a:pt x="183517" y="219011"/>
                  </a:lnTo>
                  <a:lnTo>
                    <a:pt x="153586" y="253740"/>
                  </a:lnTo>
                  <a:lnTo>
                    <a:pt x="125960" y="290458"/>
                  </a:lnTo>
                  <a:lnTo>
                    <a:pt x="100752" y="329048"/>
                  </a:lnTo>
                  <a:lnTo>
                    <a:pt x="78079" y="369393"/>
                  </a:lnTo>
                  <a:lnTo>
                    <a:pt x="58055" y="411377"/>
                  </a:lnTo>
                  <a:lnTo>
                    <a:pt x="40796" y="454882"/>
                  </a:lnTo>
                  <a:lnTo>
                    <a:pt x="26416" y="499791"/>
                  </a:lnTo>
                  <a:lnTo>
                    <a:pt x="15032" y="545988"/>
                  </a:lnTo>
                  <a:lnTo>
                    <a:pt x="6757" y="593355"/>
                  </a:lnTo>
                  <a:lnTo>
                    <a:pt x="1708" y="641776"/>
                  </a:lnTo>
                  <a:lnTo>
                    <a:pt x="0" y="691133"/>
                  </a:lnTo>
                  <a:lnTo>
                    <a:pt x="1708" y="740491"/>
                  </a:lnTo>
                  <a:lnTo>
                    <a:pt x="6757" y="788912"/>
                  </a:lnTo>
                  <a:lnTo>
                    <a:pt x="15032" y="836279"/>
                  </a:lnTo>
                  <a:lnTo>
                    <a:pt x="26416" y="882476"/>
                  </a:lnTo>
                  <a:lnTo>
                    <a:pt x="40796" y="927385"/>
                  </a:lnTo>
                  <a:lnTo>
                    <a:pt x="58055" y="970890"/>
                  </a:lnTo>
                  <a:lnTo>
                    <a:pt x="78079" y="1012874"/>
                  </a:lnTo>
                  <a:lnTo>
                    <a:pt x="100752" y="1053219"/>
                  </a:lnTo>
                  <a:lnTo>
                    <a:pt x="125960" y="1091809"/>
                  </a:lnTo>
                  <a:lnTo>
                    <a:pt x="153586" y="1128527"/>
                  </a:lnTo>
                  <a:lnTo>
                    <a:pt x="183517" y="1163256"/>
                  </a:lnTo>
                  <a:lnTo>
                    <a:pt x="215636" y="1195878"/>
                  </a:lnTo>
                  <a:lnTo>
                    <a:pt x="249829" y="1226277"/>
                  </a:lnTo>
                  <a:lnTo>
                    <a:pt x="285980" y="1254337"/>
                  </a:lnTo>
                  <a:lnTo>
                    <a:pt x="323975" y="1279939"/>
                  </a:lnTo>
                  <a:lnTo>
                    <a:pt x="363697" y="1302967"/>
                  </a:lnTo>
                  <a:lnTo>
                    <a:pt x="405033" y="1323304"/>
                  </a:lnTo>
                  <a:lnTo>
                    <a:pt x="447866" y="1340833"/>
                  </a:lnTo>
                  <a:lnTo>
                    <a:pt x="492081" y="1355438"/>
                  </a:lnTo>
                  <a:lnTo>
                    <a:pt x="537564" y="1367000"/>
                  </a:lnTo>
                  <a:lnTo>
                    <a:pt x="584199" y="1375404"/>
                  </a:lnTo>
                  <a:lnTo>
                    <a:pt x="631872" y="1380532"/>
                  </a:lnTo>
                  <a:lnTo>
                    <a:pt x="680465" y="1382267"/>
                  </a:lnTo>
                  <a:lnTo>
                    <a:pt x="729059" y="1380532"/>
                  </a:lnTo>
                  <a:lnTo>
                    <a:pt x="776732" y="1375404"/>
                  </a:lnTo>
                  <a:lnTo>
                    <a:pt x="823367" y="1367000"/>
                  </a:lnTo>
                  <a:lnTo>
                    <a:pt x="868850" y="1355438"/>
                  </a:lnTo>
                  <a:lnTo>
                    <a:pt x="913065" y="1340833"/>
                  </a:lnTo>
                  <a:lnTo>
                    <a:pt x="955898" y="1323304"/>
                  </a:lnTo>
                  <a:lnTo>
                    <a:pt x="997234" y="1302967"/>
                  </a:lnTo>
                  <a:lnTo>
                    <a:pt x="1036956" y="1279939"/>
                  </a:lnTo>
                  <a:lnTo>
                    <a:pt x="1074951" y="1254337"/>
                  </a:lnTo>
                  <a:lnTo>
                    <a:pt x="1111102" y="1226277"/>
                  </a:lnTo>
                  <a:lnTo>
                    <a:pt x="1145295" y="1195878"/>
                  </a:lnTo>
                  <a:lnTo>
                    <a:pt x="1177414" y="1163256"/>
                  </a:lnTo>
                  <a:lnTo>
                    <a:pt x="1207345" y="1128527"/>
                  </a:lnTo>
                  <a:lnTo>
                    <a:pt x="1234971" y="1091809"/>
                  </a:lnTo>
                  <a:lnTo>
                    <a:pt x="1260179" y="1053219"/>
                  </a:lnTo>
                  <a:lnTo>
                    <a:pt x="1282852" y="1012874"/>
                  </a:lnTo>
                  <a:lnTo>
                    <a:pt x="1302876" y="970890"/>
                  </a:lnTo>
                  <a:lnTo>
                    <a:pt x="1320135" y="927385"/>
                  </a:lnTo>
                  <a:lnTo>
                    <a:pt x="1334515" y="882476"/>
                  </a:lnTo>
                  <a:lnTo>
                    <a:pt x="1345899" y="836279"/>
                  </a:lnTo>
                  <a:lnTo>
                    <a:pt x="1354174" y="788912"/>
                  </a:lnTo>
                  <a:lnTo>
                    <a:pt x="1359223" y="740491"/>
                  </a:lnTo>
                  <a:lnTo>
                    <a:pt x="1360931" y="691133"/>
                  </a:lnTo>
                  <a:lnTo>
                    <a:pt x="1359223" y="641776"/>
                  </a:lnTo>
                  <a:lnTo>
                    <a:pt x="1354174" y="593355"/>
                  </a:lnTo>
                  <a:lnTo>
                    <a:pt x="1345899" y="545988"/>
                  </a:lnTo>
                  <a:lnTo>
                    <a:pt x="1334515" y="499791"/>
                  </a:lnTo>
                  <a:lnTo>
                    <a:pt x="1320135" y="454882"/>
                  </a:lnTo>
                  <a:lnTo>
                    <a:pt x="1302876" y="411377"/>
                  </a:lnTo>
                  <a:lnTo>
                    <a:pt x="1282852" y="369393"/>
                  </a:lnTo>
                  <a:lnTo>
                    <a:pt x="1260179" y="329048"/>
                  </a:lnTo>
                  <a:lnTo>
                    <a:pt x="1234971" y="290458"/>
                  </a:lnTo>
                  <a:lnTo>
                    <a:pt x="1207345" y="253740"/>
                  </a:lnTo>
                  <a:lnTo>
                    <a:pt x="1177414" y="219011"/>
                  </a:lnTo>
                  <a:lnTo>
                    <a:pt x="1145295" y="186389"/>
                  </a:lnTo>
                  <a:lnTo>
                    <a:pt x="1111102" y="155990"/>
                  </a:lnTo>
                  <a:lnTo>
                    <a:pt x="1074951" y="127930"/>
                  </a:lnTo>
                  <a:lnTo>
                    <a:pt x="1036956" y="102328"/>
                  </a:lnTo>
                  <a:lnTo>
                    <a:pt x="997234" y="79300"/>
                  </a:lnTo>
                  <a:lnTo>
                    <a:pt x="955898" y="58963"/>
                  </a:lnTo>
                  <a:lnTo>
                    <a:pt x="913065" y="41434"/>
                  </a:lnTo>
                  <a:lnTo>
                    <a:pt x="868850" y="26829"/>
                  </a:lnTo>
                  <a:lnTo>
                    <a:pt x="823367" y="15267"/>
                  </a:lnTo>
                  <a:lnTo>
                    <a:pt x="776732" y="6863"/>
                  </a:lnTo>
                  <a:lnTo>
                    <a:pt x="729059" y="1735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5" name="Google Shape;3955;p5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33799" y="3939540"/>
              <a:ext cx="922020" cy="870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6" name="Google Shape;3956;p596"/>
            <p:cNvSpPr/>
            <p:nvPr/>
          </p:nvSpPr>
          <p:spPr>
            <a:xfrm>
              <a:off x="7292339" y="3921252"/>
              <a:ext cx="1361440" cy="1222375"/>
            </a:xfrm>
            <a:custGeom>
              <a:rect b="b" l="l" r="r" t="t"/>
              <a:pathLst>
                <a:path extrusionOk="0" h="1222375" w="1361440">
                  <a:moveTo>
                    <a:pt x="680465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3"/>
                  </a:lnTo>
                  <a:lnTo>
                    <a:pt x="492081" y="26858"/>
                  </a:lnTo>
                  <a:lnTo>
                    <a:pt x="447866" y="41478"/>
                  </a:lnTo>
                  <a:lnTo>
                    <a:pt x="405033" y="59026"/>
                  </a:lnTo>
                  <a:lnTo>
                    <a:pt x="363697" y="79385"/>
                  </a:lnTo>
                  <a:lnTo>
                    <a:pt x="323975" y="102439"/>
                  </a:lnTo>
                  <a:lnTo>
                    <a:pt x="285980" y="128068"/>
                  </a:lnTo>
                  <a:lnTo>
                    <a:pt x="249829" y="156158"/>
                  </a:lnTo>
                  <a:lnTo>
                    <a:pt x="215636" y="186591"/>
                  </a:lnTo>
                  <a:lnTo>
                    <a:pt x="183517" y="219249"/>
                  </a:lnTo>
                  <a:lnTo>
                    <a:pt x="153586" y="254015"/>
                  </a:lnTo>
                  <a:lnTo>
                    <a:pt x="125960" y="290773"/>
                  </a:lnTo>
                  <a:lnTo>
                    <a:pt x="100752" y="329406"/>
                  </a:lnTo>
                  <a:lnTo>
                    <a:pt x="78079" y="369795"/>
                  </a:lnTo>
                  <a:lnTo>
                    <a:pt x="58055" y="411825"/>
                  </a:lnTo>
                  <a:lnTo>
                    <a:pt x="40796" y="455379"/>
                  </a:lnTo>
                  <a:lnTo>
                    <a:pt x="26416" y="500338"/>
                  </a:lnTo>
                  <a:lnTo>
                    <a:pt x="15032" y="546587"/>
                  </a:lnTo>
                  <a:lnTo>
                    <a:pt x="6757" y="594007"/>
                  </a:lnTo>
                  <a:lnTo>
                    <a:pt x="1708" y="642482"/>
                  </a:lnTo>
                  <a:lnTo>
                    <a:pt x="0" y="691896"/>
                  </a:lnTo>
                  <a:lnTo>
                    <a:pt x="1708" y="741307"/>
                  </a:lnTo>
                  <a:lnTo>
                    <a:pt x="6757" y="789781"/>
                  </a:lnTo>
                  <a:lnTo>
                    <a:pt x="15032" y="837201"/>
                  </a:lnTo>
                  <a:lnTo>
                    <a:pt x="26416" y="883448"/>
                  </a:lnTo>
                  <a:lnTo>
                    <a:pt x="40796" y="928407"/>
                  </a:lnTo>
                  <a:lnTo>
                    <a:pt x="58055" y="971960"/>
                  </a:lnTo>
                  <a:lnTo>
                    <a:pt x="78079" y="1013990"/>
                  </a:lnTo>
                  <a:lnTo>
                    <a:pt x="100752" y="1054380"/>
                  </a:lnTo>
                  <a:lnTo>
                    <a:pt x="125960" y="1093012"/>
                  </a:lnTo>
                  <a:lnTo>
                    <a:pt x="153586" y="1129771"/>
                  </a:lnTo>
                  <a:lnTo>
                    <a:pt x="183517" y="1164538"/>
                  </a:lnTo>
                  <a:lnTo>
                    <a:pt x="215636" y="1197196"/>
                  </a:lnTo>
                  <a:lnTo>
                    <a:pt x="243781" y="1222246"/>
                  </a:lnTo>
                  <a:lnTo>
                    <a:pt x="1117150" y="1222246"/>
                  </a:lnTo>
                  <a:lnTo>
                    <a:pt x="1177414" y="1164538"/>
                  </a:lnTo>
                  <a:lnTo>
                    <a:pt x="1207345" y="1129771"/>
                  </a:lnTo>
                  <a:lnTo>
                    <a:pt x="1234971" y="1093012"/>
                  </a:lnTo>
                  <a:lnTo>
                    <a:pt x="1260179" y="1054380"/>
                  </a:lnTo>
                  <a:lnTo>
                    <a:pt x="1282852" y="1013990"/>
                  </a:lnTo>
                  <a:lnTo>
                    <a:pt x="1302876" y="971960"/>
                  </a:lnTo>
                  <a:lnTo>
                    <a:pt x="1320135" y="928407"/>
                  </a:lnTo>
                  <a:lnTo>
                    <a:pt x="1334515" y="883448"/>
                  </a:lnTo>
                  <a:lnTo>
                    <a:pt x="1345899" y="837201"/>
                  </a:lnTo>
                  <a:lnTo>
                    <a:pt x="1354174" y="789781"/>
                  </a:lnTo>
                  <a:lnTo>
                    <a:pt x="1359223" y="741307"/>
                  </a:lnTo>
                  <a:lnTo>
                    <a:pt x="1360931" y="691896"/>
                  </a:lnTo>
                  <a:lnTo>
                    <a:pt x="1359223" y="642482"/>
                  </a:lnTo>
                  <a:lnTo>
                    <a:pt x="1354174" y="594007"/>
                  </a:lnTo>
                  <a:lnTo>
                    <a:pt x="1345899" y="546587"/>
                  </a:lnTo>
                  <a:lnTo>
                    <a:pt x="1334515" y="500338"/>
                  </a:lnTo>
                  <a:lnTo>
                    <a:pt x="1320135" y="455379"/>
                  </a:lnTo>
                  <a:lnTo>
                    <a:pt x="1302876" y="411825"/>
                  </a:lnTo>
                  <a:lnTo>
                    <a:pt x="1282852" y="369795"/>
                  </a:lnTo>
                  <a:lnTo>
                    <a:pt x="1260179" y="329406"/>
                  </a:lnTo>
                  <a:lnTo>
                    <a:pt x="1234971" y="290773"/>
                  </a:lnTo>
                  <a:lnTo>
                    <a:pt x="1207345" y="254015"/>
                  </a:lnTo>
                  <a:lnTo>
                    <a:pt x="1177414" y="219249"/>
                  </a:lnTo>
                  <a:lnTo>
                    <a:pt x="1145295" y="186591"/>
                  </a:lnTo>
                  <a:lnTo>
                    <a:pt x="1111102" y="156158"/>
                  </a:lnTo>
                  <a:lnTo>
                    <a:pt x="1074951" y="128068"/>
                  </a:lnTo>
                  <a:lnTo>
                    <a:pt x="1036956" y="102439"/>
                  </a:lnTo>
                  <a:lnTo>
                    <a:pt x="997234" y="79385"/>
                  </a:lnTo>
                  <a:lnTo>
                    <a:pt x="955898" y="59026"/>
                  </a:lnTo>
                  <a:lnTo>
                    <a:pt x="913065" y="41478"/>
                  </a:lnTo>
                  <a:lnTo>
                    <a:pt x="868850" y="26858"/>
                  </a:lnTo>
                  <a:lnTo>
                    <a:pt x="823367" y="15283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7" name="Google Shape;3957;p5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90460" y="4136135"/>
              <a:ext cx="883920" cy="9570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8" name="Google Shape;3958;p596"/>
            <p:cNvSpPr/>
            <p:nvPr/>
          </p:nvSpPr>
          <p:spPr>
            <a:xfrm>
              <a:off x="1693163" y="3921252"/>
              <a:ext cx="1361439" cy="1222375"/>
            </a:xfrm>
            <a:custGeom>
              <a:rect b="b" l="l" r="r" t="t"/>
              <a:pathLst>
                <a:path extrusionOk="0" h="1222375" w="1361439">
                  <a:moveTo>
                    <a:pt x="680466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3"/>
                  </a:lnTo>
                  <a:lnTo>
                    <a:pt x="492081" y="26858"/>
                  </a:lnTo>
                  <a:lnTo>
                    <a:pt x="447866" y="41478"/>
                  </a:lnTo>
                  <a:lnTo>
                    <a:pt x="405033" y="59026"/>
                  </a:lnTo>
                  <a:lnTo>
                    <a:pt x="363697" y="79385"/>
                  </a:lnTo>
                  <a:lnTo>
                    <a:pt x="323975" y="102439"/>
                  </a:lnTo>
                  <a:lnTo>
                    <a:pt x="285980" y="128068"/>
                  </a:lnTo>
                  <a:lnTo>
                    <a:pt x="249829" y="156158"/>
                  </a:lnTo>
                  <a:lnTo>
                    <a:pt x="215636" y="186591"/>
                  </a:lnTo>
                  <a:lnTo>
                    <a:pt x="183517" y="219249"/>
                  </a:lnTo>
                  <a:lnTo>
                    <a:pt x="153586" y="254015"/>
                  </a:lnTo>
                  <a:lnTo>
                    <a:pt x="125960" y="290773"/>
                  </a:lnTo>
                  <a:lnTo>
                    <a:pt x="100752" y="329406"/>
                  </a:lnTo>
                  <a:lnTo>
                    <a:pt x="78079" y="369795"/>
                  </a:lnTo>
                  <a:lnTo>
                    <a:pt x="58055" y="411825"/>
                  </a:lnTo>
                  <a:lnTo>
                    <a:pt x="40796" y="455379"/>
                  </a:lnTo>
                  <a:lnTo>
                    <a:pt x="26416" y="500338"/>
                  </a:lnTo>
                  <a:lnTo>
                    <a:pt x="15032" y="546587"/>
                  </a:lnTo>
                  <a:lnTo>
                    <a:pt x="6757" y="594007"/>
                  </a:lnTo>
                  <a:lnTo>
                    <a:pt x="1708" y="642482"/>
                  </a:lnTo>
                  <a:lnTo>
                    <a:pt x="0" y="691896"/>
                  </a:lnTo>
                  <a:lnTo>
                    <a:pt x="1708" y="741307"/>
                  </a:lnTo>
                  <a:lnTo>
                    <a:pt x="6757" y="789781"/>
                  </a:lnTo>
                  <a:lnTo>
                    <a:pt x="15032" y="837201"/>
                  </a:lnTo>
                  <a:lnTo>
                    <a:pt x="26416" y="883448"/>
                  </a:lnTo>
                  <a:lnTo>
                    <a:pt x="40796" y="928407"/>
                  </a:lnTo>
                  <a:lnTo>
                    <a:pt x="58055" y="971960"/>
                  </a:lnTo>
                  <a:lnTo>
                    <a:pt x="78079" y="1013990"/>
                  </a:lnTo>
                  <a:lnTo>
                    <a:pt x="100752" y="1054380"/>
                  </a:lnTo>
                  <a:lnTo>
                    <a:pt x="125960" y="1093012"/>
                  </a:lnTo>
                  <a:lnTo>
                    <a:pt x="153586" y="1129771"/>
                  </a:lnTo>
                  <a:lnTo>
                    <a:pt x="183517" y="1164538"/>
                  </a:lnTo>
                  <a:lnTo>
                    <a:pt x="215636" y="1197196"/>
                  </a:lnTo>
                  <a:lnTo>
                    <a:pt x="243781" y="1222246"/>
                  </a:lnTo>
                  <a:lnTo>
                    <a:pt x="1117150" y="1222246"/>
                  </a:lnTo>
                  <a:lnTo>
                    <a:pt x="1177414" y="1164538"/>
                  </a:lnTo>
                  <a:lnTo>
                    <a:pt x="1207345" y="1129771"/>
                  </a:lnTo>
                  <a:lnTo>
                    <a:pt x="1234971" y="1093012"/>
                  </a:lnTo>
                  <a:lnTo>
                    <a:pt x="1260179" y="1054380"/>
                  </a:lnTo>
                  <a:lnTo>
                    <a:pt x="1282852" y="1013990"/>
                  </a:lnTo>
                  <a:lnTo>
                    <a:pt x="1302876" y="971960"/>
                  </a:lnTo>
                  <a:lnTo>
                    <a:pt x="1320135" y="928407"/>
                  </a:lnTo>
                  <a:lnTo>
                    <a:pt x="1334515" y="883448"/>
                  </a:lnTo>
                  <a:lnTo>
                    <a:pt x="1345899" y="837201"/>
                  </a:lnTo>
                  <a:lnTo>
                    <a:pt x="1354174" y="789781"/>
                  </a:lnTo>
                  <a:lnTo>
                    <a:pt x="1359223" y="741307"/>
                  </a:lnTo>
                  <a:lnTo>
                    <a:pt x="1360932" y="691896"/>
                  </a:lnTo>
                  <a:lnTo>
                    <a:pt x="1359223" y="642482"/>
                  </a:lnTo>
                  <a:lnTo>
                    <a:pt x="1354174" y="594007"/>
                  </a:lnTo>
                  <a:lnTo>
                    <a:pt x="1345899" y="546587"/>
                  </a:lnTo>
                  <a:lnTo>
                    <a:pt x="1334515" y="500338"/>
                  </a:lnTo>
                  <a:lnTo>
                    <a:pt x="1320135" y="455379"/>
                  </a:lnTo>
                  <a:lnTo>
                    <a:pt x="1302876" y="411825"/>
                  </a:lnTo>
                  <a:lnTo>
                    <a:pt x="1282852" y="369795"/>
                  </a:lnTo>
                  <a:lnTo>
                    <a:pt x="1260179" y="329406"/>
                  </a:lnTo>
                  <a:lnTo>
                    <a:pt x="1234971" y="290773"/>
                  </a:lnTo>
                  <a:lnTo>
                    <a:pt x="1207345" y="254015"/>
                  </a:lnTo>
                  <a:lnTo>
                    <a:pt x="1177414" y="219249"/>
                  </a:lnTo>
                  <a:lnTo>
                    <a:pt x="1145295" y="186591"/>
                  </a:lnTo>
                  <a:lnTo>
                    <a:pt x="1111102" y="156158"/>
                  </a:lnTo>
                  <a:lnTo>
                    <a:pt x="1074951" y="128068"/>
                  </a:lnTo>
                  <a:lnTo>
                    <a:pt x="1036956" y="102439"/>
                  </a:lnTo>
                  <a:lnTo>
                    <a:pt x="997234" y="79385"/>
                  </a:lnTo>
                  <a:lnTo>
                    <a:pt x="955898" y="59026"/>
                  </a:lnTo>
                  <a:lnTo>
                    <a:pt x="913065" y="41478"/>
                  </a:lnTo>
                  <a:lnTo>
                    <a:pt x="868850" y="26858"/>
                  </a:lnTo>
                  <a:lnTo>
                    <a:pt x="823367" y="15283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9" name="Google Shape;3959;p5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1368" y="4320540"/>
              <a:ext cx="1143000" cy="569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0" name="Google Shape;3960;p596"/>
            <p:cNvSpPr/>
            <p:nvPr/>
          </p:nvSpPr>
          <p:spPr>
            <a:xfrm>
              <a:off x="2258568" y="2226564"/>
              <a:ext cx="1361439" cy="1384300"/>
            </a:xfrm>
            <a:custGeom>
              <a:rect b="b" l="l" r="r" t="t"/>
              <a:pathLst>
                <a:path extrusionOk="0" h="1384300" w="1361439">
                  <a:moveTo>
                    <a:pt x="680465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2"/>
                  </a:lnTo>
                  <a:lnTo>
                    <a:pt x="492081" y="26857"/>
                  </a:lnTo>
                  <a:lnTo>
                    <a:pt x="447866" y="41477"/>
                  </a:lnTo>
                  <a:lnTo>
                    <a:pt x="405033" y="59024"/>
                  </a:lnTo>
                  <a:lnTo>
                    <a:pt x="363697" y="79383"/>
                  </a:lnTo>
                  <a:lnTo>
                    <a:pt x="323975" y="102436"/>
                  </a:lnTo>
                  <a:lnTo>
                    <a:pt x="285980" y="128065"/>
                  </a:lnTo>
                  <a:lnTo>
                    <a:pt x="249829" y="156154"/>
                  </a:lnTo>
                  <a:lnTo>
                    <a:pt x="215636" y="186586"/>
                  </a:lnTo>
                  <a:lnTo>
                    <a:pt x="183517" y="219244"/>
                  </a:lnTo>
                  <a:lnTo>
                    <a:pt x="153586" y="254010"/>
                  </a:lnTo>
                  <a:lnTo>
                    <a:pt x="125960" y="290768"/>
                  </a:lnTo>
                  <a:lnTo>
                    <a:pt x="100752" y="329400"/>
                  </a:lnTo>
                  <a:lnTo>
                    <a:pt x="78079" y="369790"/>
                  </a:lnTo>
                  <a:lnTo>
                    <a:pt x="58055" y="411820"/>
                  </a:lnTo>
                  <a:lnTo>
                    <a:pt x="40796" y="455374"/>
                  </a:lnTo>
                  <a:lnTo>
                    <a:pt x="26416" y="500334"/>
                  </a:lnTo>
                  <a:lnTo>
                    <a:pt x="15032" y="546583"/>
                  </a:lnTo>
                  <a:lnTo>
                    <a:pt x="6757" y="594004"/>
                  </a:lnTo>
                  <a:lnTo>
                    <a:pt x="1708" y="642481"/>
                  </a:lnTo>
                  <a:lnTo>
                    <a:pt x="0" y="691896"/>
                  </a:lnTo>
                  <a:lnTo>
                    <a:pt x="1708" y="741310"/>
                  </a:lnTo>
                  <a:lnTo>
                    <a:pt x="6757" y="789787"/>
                  </a:lnTo>
                  <a:lnTo>
                    <a:pt x="15032" y="837208"/>
                  </a:lnTo>
                  <a:lnTo>
                    <a:pt x="26416" y="883457"/>
                  </a:lnTo>
                  <a:lnTo>
                    <a:pt x="40796" y="928417"/>
                  </a:lnTo>
                  <a:lnTo>
                    <a:pt x="58055" y="971971"/>
                  </a:lnTo>
                  <a:lnTo>
                    <a:pt x="78079" y="1014001"/>
                  </a:lnTo>
                  <a:lnTo>
                    <a:pt x="100752" y="1054391"/>
                  </a:lnTo>
                  <a:lnTo>
                    <a:pt x="125960" y="1093023"/>
                  </a:lnTo>
                  <a:lnTo>
                    <a:pt x="153586" y="1129781"/>
                  </a:lnTo>
                  <a:lnTo>
                    <a:pt x="183517" y="1164547"/>
                  </a:lnTo>
                  <a:lnTo>
                    <a:pt x="215636" y="1197205"/>
                  </a:lnTo>
                  <a:lnTo>
                    <a:pt x="249829" y="1227637"/>
                  </a:lnTo>
                  <a:lnTo>
                    <a:pt x="285980" y="1255726"/>
                  </a:lnTo>
                  <a:lnTo>
                    <a:pt x="323975" y="1281355"/>
                  </a:lnTo>
                  <a:lnTo>
                    <a:pt x="363697" y="1304408"/>
                  </a:lnTo>
                  <a:lnTo>
                    <a:pt x="405033" y="1324767"/>
                  </a:lnTo>
                  <a:lnTo>
                    <a:pt x="447866" y="1342314"/>
                  </a:lnTo>
                  <a:lnTo>
                    <a:pt x="492081" y="1356934"/>
                  </a:lnTo>
                  <a:lnTo>
                    <a:pt x="537564" y="1368509"/>
                  </a:lnTo>
                  <a:lnTo>
                    <a:pt x="584199" y="1376921"/>
                  </a:lnTo>
                  <a:lnTo>
                    <a:pt x="631872" y="1382054"/>
                  </a:lnTo>
                  <a:lnTo>
                    <a:pt x="680465" y="1383792"/>
                  </a:lnTo>
                  <a:lnTo>
                    <a:pt x="729059" y="1382054"/>
                  </a:lnTo>
                  <a:lnTo>
                    <a:pt x="776732" y="1376921"/>
                  </a:lnTo>
                  <a:lnTo>
                    <a:pt x="823367" y="1368509"/>
                  </a:lnTo>
                  <a:lnTo>
                    <a:pt x="868850" y="1356934"/>
                  </a:lnTo>
                  <a:lnTo>
                    <a:pt x="913065" y="1342314"/>
                  </a:lnTo>
                  <a:lnTo>
                    <a:pt x="955898" y="1324767"/>
                  </a:lnTo>
                  <a:lnTo>
                    <a:pt x="997234" y="1304408"/>
                  </a:lnTo>
                  <a:lnTo>
                    <a:pt x="1036956" y="1281355"/>
                  </a:lnTo>
                  <a:lnTo>
                    <a:pt x="1074951" y="1255726"/>
                  </a:lnTo>
                  <a:lnTo>
                    <a:pt x="1111102" y="1227637"/>
                  </a:lnTo>
                  <a:lnTo>
                    <a:pt x="1145295" y="1197205"/>
                  </a:lnTo>
                  <a:lnTo>
                    <a:pt x="1177414" y="1164547"/>
                  </a:lnTo>
                  <a:lnTo>
                    <a:pt x="1207345" y="1129781"/>
                  </a:lnTo>
                  <a:lnTo>
                    <a:pt x="1234971" y="1093023"/>
                  </a:lnTo>
                  <a:lnTo>
                    <a:pt x="1260179" y="1054391"/>
                  </a:lnTo>
                  <a:lnTo>
                    <a:pt x="1282852" y="1014001"/>
                  </a:lnTo>
                  <a:lnTo>
                    <a:pt x="1302876" y="971971"/>
                  </a:lnTo>
                  <a:lnTo>
                    <a:pt x="1320135" y="928417"/>
                  </a:lnTo>
                  <a:lnTo>
                    <a:pt x="1334515" y="883457"/>
                  </a:lnTo>
                  <a:lnTo>
                    <a:pt x="1345899" y="837208"/>
                  </a:lnTo>
                  <a:lnTo>
                    <a:pt x="1354174" y="789787"/>
                  </a:lnTo>
                  <a:lnTo>
                    <a:pt x="1359223" y="741310"/>
                  </a:lnTo>
                  <a:lnTo>
                    <a:pt x="1360932" y="691896"/>
                  </a:lnTo>
                  <a:lnTo>
                    <a:pt x="1359223" y="642481"/>
                  </a:lnTo>
                  <a:lnTo>
                    <a:pt x="1354174" y="594004"/>
                  </a:lnTo>
                  <a:lnTo>
                    <a:pt x="1345899" y="546583"/>
                  </a:lnTo>
                  <a:lnTo>
                    <a:pt x="1334515" y="500334"/>
                  </a:lnTo>
                  <a:lnTo>
                    <a:pt x="1320135" y="455374"/>
                  </a:lnTo>
                  <a:lnTo>
                    <a:pt x="1302876" y="411820"/>
                  </a:lnTo>
                  <a:lnTo>
                    <a:pt x="1282852" y="369790"/>
                  </a:lnTo>
                  <a:lnTo>
                    <a:pt x="1260179" y="329400"/>
                  </a:lnTo>
                  <a:lnTo>
                    <a:pt x="1234971" y="290768"/>
                  </a:lnTo>
                  <a:lnTo>
                    <a:pt x="1207345" y="254010"/>
                  </a:lnTo>
                  <a:lnTo>
                    <a:pt x="1177414" y="219244"/>
                  </a:lnTo>
                  <a:lnTo>
                    <a:pt x="1145295" y="186586"/>
                  </a:lnTo>
                  <a:lnTo>
                    <a:pt x="1111102" y="156154"/>
                  </a:lnTo>
                  <a:lnTo>
                    <a:pt x="1074951" y="128065"/>
                  </a:lnTo>
                  <a:lnTo>
                    <a:pt x="1036956" y="102436"/>
                  </a:lnTo>
                  <a:lnTo>
                    <a:pt x="997234" y="79383"/>
                  </a:lnTo>
                  <a:lnTo>
                    <a:pt x="955898" y="59024"/>
                  </a:lnTo>
                  <a:lnTo>
                    <a:pt x="913065" y="41477"/>
                  </a:lnTo>
                  <a:lnTo>
                    <a:pt x="868850" y="26857"/>
                  </a:lnTo>
                  <a:lnTo>
                    <a:pt x="823367" y="15282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1" name="Google Shape;3961;p5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25623" y="2714244"/>
              <a:ext cx="1226820" cy="521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2" name="Google Shape;3962;p5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58484" y="1937004"/>
              <a:ext cx="1774698" cy="23080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3" name="Google Shape;3963;p596"/>
            <p:cNvSpPr/>
            <p:nvPr/>
          </p:nvSpPr>
          <p:spPr>
            <a:xfrm>
              <a:off x="32004" y="0"/>
              <a:ext cx="6254750" cy="2391410"/>
            </a:xfrm>
            <a:custGeom>
              <a:rect b="b" l="l" r="r" t="t"/>
              <a:pathLst>
                <a:path extrusionOk="0" h="2391410" w="6254750">
                  <a:moveTo>
                    <a:pt x="1360932" y="1699260"/>
                  </a:moveTo>
                  <a:lnTo>
                    <a:pt x="1359217" y="1649857"/>
                  </a:lnTo>
                  <a:lnTo>
                    <a:pt x="1354162" y="1601381"/>
                  </a:lnTo>
                  <a:lnTo>
                    <a:pt x="1345895" y="1553959"/>
                  </a:lnTo>
                  <a:lnTo>
                    <a:pt x="1334516" y="1507705"/>
                  </a:lnTo>
                  <a:lnTo>
                    <a:pt x="1320126" y="1462747"/>
                  </a:lnTo>
                  <a:lnTo>
                    <a:pt x="1302867" y="1419186"/>
                  </a:lnTo>
                  <a:lnTo>
                    <a:pt x="1282852" y="1377162"/>
                  </a:lnTo>
                  <a:lnTo>
                    <a:pt x="1260170" y="1336776"/>
                  </a:lnTo>
                  <a:lnTo>
                    <a:pt x="1234973" y="1298143"/>
                  </a:lnTo>
                  <a:lnTo>
                    <a:pt x="1207338" y="1261376"/>
                  </a:lnTo>
                  <a:lnTo>
                    <a:pt x="1177417" y="1226616"/>
                  </a:lnTo>
                  <a:lnTo>
                    <a:pt x="1145298" y="1193952"/>
                  </a:lnTo>
                  <a:lnTo>
                    <a:pt x="1111097" y="1163523"/>
                  </a:lnTo>
                  <a:lnTo>
                    <a:pt x="1074953" y="1135430"/>
                  </a:lnTo>
                  <a:lnTo>
                    <a:pt x="1036955" y="1109802"/>
                  </a:lnTo>
                  <a:lnTo>
                    <a:pt x="997229" y="1086751"/>
                  </a:lnTo>
                  <a:lnTo>
                    <a:pt x="955903" y="1066393"/>
                  </a:lnTo>
                  <a:lnTo>
                    <a:pt x="913066" y="1048842"/>
                  </a:lnTo>
                  <a:lnTo>
                    <a:pt x="868845" y="1034224"/>
                  </a:lnTo>
                  <a:lnTo>
                    <a:pt x="823366" y="1022654"/>
                  </a:lnTo>
                  <a:lnTo>
                    <a:pt x="776732" y="1014234"/>
                  </a:lnTo>
                  <a:lnTo>
                    <a:pt x="729056" y="1009103"/>
                  </a:lnTo>
                  <a:lnTo>
                    <a:pt x="680466" y="1007364"/>
                  </a:lnTo>
                  <a:lnTo>
                    <a:pt x="631863" y="1009103"/>
                  </a:lnTo>
                  <a:lnTo>
                    <a:pt x="584187" y="1014234"/>
                  </a:lnTo>
                  <a:lnTo>
                    <a:pt x="537552" y="1022654"/>
                  </a:lnTo>
                  <a:lnTo>
                    <a:pt x="492074" y="1034224"/>
                  </a:lnTo>
                  <a:lnTo>
                    <a:pt x="447852" y="1048842"/>
                  </a:lnTo>
                  <a:lnTo>
                    <a:pt x="405015" y="1066393"/>
                  </a:lnTo>
                  <a:lnTo>
                    <a:pt x="363689" y="1086751"/>
                  </a:lnTo>
                  <a:lnTo>
                    <a:pt x="323964" y="1109802"/>
                  </a:lnTo>
                  <a:lnTo>
                    <a:pt x="285965" y="1135430"/>
                  </a:lnTo>
                  <a:lnTo>
                    <a:pt x="249821" y="1163523"/>
                  </a:lnTo>
                  <a:lnTo>
                    <a:pt x="215620" y="1193952"/>
                  </a:lnTo>
                  <a:lnTo>
                    <a:pt x="183502" y="1226616"/>
                  </a:lnTo>
                  <a:lnTo>
                    <a:pt x="153581" y="1261376"/>
                  </a:lnTo>
                  <a:lnTo>
                    <a:pt x="125945" y="1298143"/>
                  </a:lnTo>
                  <a:lnTo>
                    <a:pt x="100749" y="1336776"/>
                  </a:lnTo>
                  <a:lnTo>
                    <a:pt x="78066" y="1377162"/>
                  </a:lnTo>
                  <a:lnTo>
                    <a:pt x="58051" y="1419186"/>
                  </a:lnTo>
                  <a:lnTo>
                    <a:pt x="40792" y="1462747"/>
                  </a:lnTo>
                  <a:lnTo>
                    <a:pt x="26403" y="1507705"/>
                  </a:lnTo>
                  <a:lnTo>
                    <a:pt x="15024" y="1553959"/>
                  </a:lnTo>
                  <a:lnTo>
                    <a:pt x="6756" y="1601381"/>
                  </a:lnTo>
                  <a:lnTo>
                    <a:pt x="1701" y="1649857"/>
                  </a:lnTo>
                  <a:lnTo>
                    <a:pt x="0" y="1699260"/>
                  </a:lnTo>
                  <a:lnTo>
                    <a:pt x="1701" y="1748675"/>
                  </a:lnTo>
                  <a:lnTo>
                    <a:pt x="6756" y="1797151"/>
                  </a:lnTo>
                  <a:lnTo>
                    <a:pt x="15024" y="1844573"/>
                  </a:lnTo>
                  <a:lnTo>
                    <a:pt x="26403" y="1890826"/>
                  </a:lnTo>
                  <a:lnTo>
                    <a:pt x="40792" y="1935784"/>
                  </a:lnTo>
                  <a:lnTo>
                    <a:pt x="58051" y="1979345"/>
                  </a:lnTo>
                  <a:lnTo>
                    <a:pt x="78066" y="2021370"/>
                  </a:lnTo>
                  <a:lnTo>
                    <a:pt x="100749" y="2061756"/>
                  </a:lnTo>
                  <a:lnTo>
                    <a:pt x="125945" y="2100389"/>
                  </a:lnTo>
                  <a:lnTo>
                    <a:pt x="153581" y="2137156"/>
                  </a:lnTo>
                  <a:lnTo>
                    <a:pt x="183502" y="2171916"/>
                  </a:lnTo>
                  <a:lnTo>
                    <a:pt x="215620" y="2204580"/>
                  </a:lnTo>
                  <a:lnTo>
                    <a:pt x="249821" y="2235009"/>
                  </a:lnTo>
                  <a:lnTo>
                    <a:pt x="285965" y="2263102"/>
                  </a:lnTo>
                  <a:lnTo>
                    <a:pt x="323964" y="2288730"/>
                  </a:lnTo>
                  <a:lnTo>
                    <a:pt x="363689" y="2311781"/>
                  </a:lnTo>
                  <a:lnTo>
                    <a:pt x="405015" y="2332139"/>
                  </a:lnTo>
                  <a:lnTo>
                    <a:pt x="447852" y="2349690"/>
                  </a:lnTo>
                  <a:lnTo>
                    <a:pt x="492074" y="2364308"/>
                  </a:lnTo>
                  <a:lnTo>
                    <a:pt x="537552" y="2375878"/>
                  </a:lnTo>
                  <a:lnTo>
                    <a:pt x="584187" y="2384298"/>
                  </a:lnTo>
                  <a:lnTo>
                    <a:pt x="631863" y="2389428"/>
                  </a:lnTo>
                  <a:lnTo>
                    <a:pt x="680466" y="2391156"/>
                  </a:lnTo>
                  <a:lnTo>
                    <a:pt x="729056" y="2389428"/>
                  </a:lnTo>
                  <a:lnTo>
                    <a:pt x="776732" y="2384298"/>
                  </a:lnTo>
                  <a:lnTo>
                    <a:pt x="823366" y="2375878"/>
                  </a:lnTo>
                  <a:lnTo>
                    <a:pt x="868845" y="2364308"/>
                  </a:lnTo>
                  <a:lnTo>
                    <a:pt x="913066" y="2349690"/>
                  </a:lnTo>
                  <a:lnTo>
                    <a:pt x="955903" y="2332139"/>
                  </a:lnTo>
                  <a:lnTo>
                    <a:pt x="997229" y="2311781"/>
                  </a:lnTo>
                  <a:lnTo>
                    <a:pt x="1036955" y="2288730"/>
                  </a:lnTo>
                  <a:lnTo>
                    <a:pt x="1074953" y="2263102"/>
                  </a:lnTo>
                  <a:lnTo>
                    <a:pt x="1111097" y="2235009"/>
                  </a:lnTo>
                  <a:lnTo>
                    <a:pt x="1145298" y="2204580"/>
                  </a:lnTo>
                  <a:lnTo>
                    <a:pt x="1177417" y="2171916"/>
                  </a:lnTo>
                  <a:lnTo>
                    <a:pt x="1207338" y="2137156"/>
                  </a:lnTo>
                  <a:lnTo>
                    <a:pt x="1234973" y="2100389"/>
                  </a:lnTo>
                  <a:lnTo>
                    <a:pt x="1260170" y="2061756"/>
                  </a:lnTo>
                  <a:lnTo>
                    <a:pt x="1282852" y="2021370"/>
                  </a:lnTo>
                  <a:lnTo>
                    <a:pt x="1302867" y="1979345"/>
                  </a:lnTo>
                  <a:lnTo>
                    <a:pt x="1320126" y="1935784"/>
                  </a:lnTo>
                  <a:lnTo>
                    <a:pt x="1334516" y="1890826"/>
                  </a:lnTo>
                  <a:lnTo>
                    <a:pt x="1345895" y="1844573"/>
                  </a:lnTo>
                  <a:lnTo>
                    <a:pt x="1354162" y="1797151"/>
                  </a:lnTo>
                  <a:lnTo>
                    <a:pt x="1359217" y="1748675"/>
                  </a:lnTo>
                  <a:lnTo>
                    <a:pt x="1360932" y="1699260"/>
                  </a:lnTo>
                  <a:close/>
                </a:path>
                <a:path extrusionOk="0" h="2391410" w="6254750">
                  <a:moveTo>
                    <a:pt x="3631692" y="691896"/>
                  </a:moveTo>
                  <a:lnTo>
                    <a:pt x="3629977" y="642493"/>
                  </a:lnTo>
                  <a:lnTo>
                    <a:pt x="3624923" y="594017"/>
                  </a:lnTo>
                  <a:lnTo>
                    <a:pt x="3616655" y="546595"/>
                  </a:lnTo>
                  <a:lnTo>
                    <a:pt x="3605263" y="500341"/>
                  </a:lnTo>
                  <a:lnTo>
                    <a:pt x="3590887" y="455383"/>
                  </a:lnTo>
                  <a:lnTo>
                    <a:pt x="3573627" y="411822"/>
                  </a:lnTo>
                  <a:lnTo>
                    <a:pt x="3553612" y="369798"/>
                  </a:lnTo>
                  <a:lnTo>
                    <a:pt x="3530930" y="329412"/>
                  </a:lnTo>
                  <a:lnTo>
                    <a:pt x="3505720" y="290779"/>
                  </a:lnTo>
                  <a:lnTo>
                    <a:pt x="3478098" y="254012"/>
                  </a:lnTo>
                  <a:lnTo>
                    <a:pt x="3448164" y="219252"/>
                  </a:lnTo>
                  <a:lnTo>
                    <a:pt x="3416046" y="186588"/>
                  </a:lnTo>
                  <a:lnTo>
                    <a:pt x="3381857" y="156159"/>
                  </a:lnTo>
                  <a:lnTo>
                    <a:pt x="3345700" y="128066"/>
                  </a:lnTo>
                  <a:lnTo>
                    <a:pt x="3307715" y="102438"/>
                  </a:lnTo>
                  <a:lnTo>
                    <a:pt x="3267989" y="79387"/>
                  </a:lnTo>
                  <a:lnTo>
                    <a:pt x="3226651" y="59029"/>
                  </a:lnTo>
                  <a:lnTo>
                    <a:pt x="3183813" y="41478"/>
                  </a:lnTo>
                  <a:lnTo>
                    <a:pt x="3139605" y="26860"/>
                  </a:lnTo>
                  <a:lnTo>
                    <a:pt x="3094126" y="15290"/>
                  </a:lnTo>
                  <a:lnTo>
                    <a:pt x="3047492" y="6870"/>
                  </a:lnTo>
                  <a:lnTo>
                    <a:pt x="2999816" y="1739"/>
                  </a:lnTo>
                  <a:lnTo>
                    <a:pt x="2951226" y="0"/>
                  </a:lnTo>
                  <a:lnTo>
                    <a:pt x="2902623" y="1739"/>
                  </a:lnTo>
                  <a:lnTo>
                    <a:pt x="2854947" y="6870"/>
                  </a:lnTo>
                  <a:lnTo>
                    <a:pt x="2808313" y="15290"/>
                  </a:lnTo>
                  <a:lnTo>
                    <a:pt x="2762834" y="26860"/>
                  </a:lnTo>
                  <a:lnTo>
                    <a:pt x="2718625" y="41478"/>
                  </a:lnTo>
                  <a:lnTo>
                    <a:pt x="2675788" y="59029"/>
                  </a:lnTo>
                  <a:lnTo>
                    <a:pt x="2634450" y="79387"/>
                  </a:lnTo>
                  <a:lnTo>
                    <a:pt x="2594724" y="102438"/>
                  </a:lnTo>
                  <a:lnTo>
                    <a:pt x="2556738" y="128066"/>
                  </a:lnTo>
                  <a:lnTo>
                    <a:pt x="2520581" y="156159"/>
                  </a:lnTo>
                  <a:lnTo>
                    <a:pt x="2486393" y="186588"/>
                  </a:lnTo>
                  <a:lnTo>
                    <a:pt x="2454275" y="219252"/>
                  </a:lnTo>
                  <a:lnTo>
                    <a:pt x="2424341" y="254012"/>
                  </a:lnTo>
                  <a:lnTo>
                    <a:pt x="2396718" y="290779"/>
                  </a:lnTo>
                  <a:lnTo>
                    <a:pt x="2371509" y="329412"/>
                  </a:lnTo>
                  <a:lnTo>
                    <a:pt x="2348827" y="369798"/>
                  </a:lnTo>
                  <a:lnTo>
                    <a:pt x="2328811" y="411822"/>
                  </a:lnTo>
                  <a:lnTo>
                    <a:pt x="2311552" y="455383"/>
                  </a:lnTo>
                  <a:lnTo>
                    <a:pt x="2297176" y="500341"/>
                  </a:lnTo>
                  <a:lnTo>
                    <a:pt x="2285784" y="546595"/>
                  </a:lnTo>
                  <a:lnTo>
                    <a:pt x="2277516" y="594017"/>
                  </a:lnTo>
                  <a:lnTo>
                    <a:pt x="2272461" y="642493"/>
                  </a:lnTo>
                  <a:lnTo>
                    <a:pt x="2270760" y="691896"/>
                  </a:lnTo>
                  <a:lnTo>
                    <a:pt x="2272461" y="741311"/>
                  </a:lnTo>
                  <a:lnTo>
                    <a:pt x="2277516" y="789787"/>
                  </a:lnTo>
                  <a:lnTo>
                    <a:pt x="2285784" y="837209"/>
                  </a:lnTo>
                  <a:lnTo>
                    <a:pt x="2297176" y="883462"/>
                  </a:lnTo>
                  <a:lnTo>
                    <a:pt x="2311552" y="928420"/>
                  </a:lnTo>
                  <a:lnTo>
                    <a:pt x="2328811" y="971981"/>
                  </a:lnTo>
                  <a:lnTo>
                    <a:pt x="2348827" y="1014006"/>
                  </a:lnTo>
                  <a:lnTo>
                    <a:pt x="2371509" y="1054392"/>
                  </a:lnTo>
                  <a:lnTo>
                    <a:pt x="2396718" y="1093025"/>
                  </a:lnTo>
                  <a:lnTo>
                    <a:pt x="2424341" y="1129792"/>
                  </a:lnTo>
                  <a:lnTo>
                    <a:pt x="2454275" y="1164551"/>
                  </a:lnTo>
                  <a:lnTo>
                    <a:pt x="2486393" y="1197216"/>
                  </a:lnTo>
                  <a:lnTo>
                    <a:pt x="2520581" y="1227645"/>
                  </a:lnTo>
                  <a:lnTo>
                    <a:pt x="2556738" y="1255737"/>
                  </a:lnTo>
                  <a:lnTo>
                    <a:pt x="2594724" y="1281366"/>
                  </a:lnTo>
                  <a:lnTo>
                    <a:pt x="2634450" y="1304417"/>
                  </a:lnTo>
                  <a:lnTo>
                    <a:pt x="2675788" y="1324775"/>
                  </a:lnTo>
                  <a:lnTo>
                    <a:pt x="2718625" y="1342326"/>
                  </a:lnTo>
                  <a:lnTo>
                    <a:pt x="2762834" y="1356944"/>
                  </a:lnTo>
                  <a:lnTo>
                    <a:pt x="2808313" y="1368513"/>
                  </a:lnTo>
                  <a:lnTo>
                    <a:pt x="2854947" y="1376934"/>
                  </a:lnTo>
                  <a:lnTo>
                    <a:pt x="2902623" y="1382064"/>
                  </a:lnTo>
                  <a:lnTo>
                    <a:pt x="2951226" y="1383792"/>
                  </a:lnTo>
                  <a:lnTo>
                    <a:pt x="2999816" y="1382064"/>
                  </a:lnTo>
                  <a:lnTo>
                    <a:pt x="3047492" y="1376934"/>
                  </a:lnTo>
                  <a:lnTo>
                    <a:pt x="3094126" y="1368513"/>
                  </a:lnTo>
                  <a:lnTo>
                    <a:pt x="3139605" y="1356944"/>
                  </a:lnTo>
                  <a:lnTo>
                    <a:pt x="3183813" y="1342326"/>
                  </a:lnTo>
                  <a:lnTo>
                    <a:pt x="3226651" y="1324775"/>
                  </a:lnTo>
                  <a:lnTo>
                    <a:pt x="3267989" y="1304417"/>
                  </a:lnTo>
                  <a:lnTo>
                    <a:pt x="3307715" y="1281366"/>
                  </a:lnTo>
                  <a:lnTo>
                    <a:pt x="3345700" y="1255737"/>
                  </a:lnTo>
                  <a:lnTo>
                    <a:pt x="3381857" y="1227645"/>
                  </a:lnTo>
                  <a:lnTo>
                    <a:pt x="3416046" y="1197216"/>
                  </a:lnTo>
                  <a:lnTo>
                    <a:pt x="3448164" y="1164551"/>
                  </a:lnTo>
                  <a:lnTo>
                    <a:pt x="3478098" y="1129792"/>
                  </a:lnTo>
                  <a:lnTo>
                    <a:pt x="3505720" y="1093025"/>
                  </a:lnTo>
                  <a:lnTo>
                    <a:pt x="3530930" y="1054392"/>
                  </a:lnTo>
                  <a:lnTo>
                    <a:pt x="3553612" y="1014006"/>
                  </a:lnTo>
                  <a:lnTo>
                    <a:pt x="3573627" y="971981"/>
                  </a:lnTo>
                  <a:lnTo>
                    <a:pt x="3590887" y="928420"/>
                  </a:lnTo>
                  <a:lnTo>
                    <a:pt x="3605263" y="883462"/>
                  </a:lnTo>
                  <a:lnTo>
                    <a:pt x="3616655" y="837209"/>
                  </a:lnTo>
                  <a:lnTo>
                    <a:pt x="3624923" y="789787"/>
                  </a:lnTo>
                  <a:lnTo>
                    <a:pt x="3629977" y="741311"/>
                  </a:lnTo>
                  <a:lnTo>
                    <a:pt x="3631692" y="691896"/>
                  </a:lnTo>
                  <a:close/>
                </a:path>
                <a:path extrusionOk="0" h="2391410" w="6254750">
                  <a:moveTo>
                    <a:pt x="6254496" y="1036320"/>
                  </a:moveTo>
                  <a:lnTo>
                    <a:pt x="6252781" y="986917"/>
                  </a:lnTo>
                  <a:lnTo>
                    <a:pt x="6247727" y="938441"/>
                  </a:lnTo>
                  <a:lnTo>
                    <a:pt x="6239459" y="891019"/>
                  </a:lnTo>
                  <a:lnTo>
                    <a:pt x="6228067" y="844765"/>
                  </a:lnTo>
                  <a:lnTo>
                    <a:pt x="6213691" y="799807"/>
                  </a:lnTo>
                  <a:lnTo>
                    <a:pt x="6196431" y="756246"/>
                  </a:lnTo>
                  <a:lnTo>
                    <a:pt x="6176416" y="714222"/>
                  </a:lnTo>
                  <a:lnTo>
                    <a:pt x="6153734" y="673836"/>
                  </a:lnTo>
                  <a:lnTo>
                    <a:pt x="6128524" y="635203"/>
                  </a:lnTo>
                  <a:lnTo>
                    <a:pt x="6100902" y="598436"/>
                  </a:lnTo>
                  <a:lnTo>
                    <a:pt x="6070968" y="563676"/>
                  </a:lnTo>
                  <a:lnTo>
                    <a:pt x="6038850" y="531012"/>
                  </a:lnTo>
                  <a:lnTo>
                    <a:pt x="6004661" y="500583"/>
                  </a:lnTo>
                  <a:lnTo>
                    <a:pt x="5968504" y="472490"/>
                  </a:lnTo>
                  <a:lnTo>
                    <a:pt x="5930519" y="446862"/>
                  </a:lnTo>
                  <a:lnTo>
                    <a:pt x="5890793" y="423811"/>
                  </a:lnTo>
                  <a:lnTo>
                    <a:pt x="5849455" y="403453"/>
                  </a:lnTo>
                  <a:lnTo>
                    <a:pt x="5806618" y="385902"/>
                  </a:lnTo>
                  <a:lnTo>
                    <a:pt x="5762409" y="371284"/>
                  </a:lnTo>
                  <a:lnTo>
                    <a:pt x="5716930" y="359714"/>
                  </a:lnTo>
                  <a:lnTo>
                    <a:pt x="5670296" y="351294"/>
                  </a:lnTo>
                  <a:lnTo>
                    <a:pt x="5622620" y="346163"/>
                  </a:lnTo>
                  <a:lnTo>
                    <a:pt x="5574030" y="344424"/>
                  </a:lnTo>
                  <a:lnTo>
                    <a:pt x="5525427" y="346163"/>
                  </a:lnTo>
                  <a:lnTo>
                    <a:pt x="5477751" y="351294"/>
                  </a:lnTo>
                  <a:lnTo>
                    <a:pt x="5431117" y="359714"/>
                  </a:lnTo>
                  <a:lnTo>
                    <a:pt x="5385638" y="371284"/>
                  </a:lnTo>
                  <a:lnTo>
                    <a:pt x="5341429" y="385902"/>
                  </a:lnTo>
                  <a:lnTo>
                    <a:pt x="5298592" y="403453"/>
                  </a:lnTo>
                  <a:lnTo>
                    <a:pt x="5257254" y="423811"/>
                  </a:lnTo>
                  <a:lnTo>
                    <a:pt x="5217528" y="446862"/>
                  </a:lnTo>
                  <a:lnTo>
                    <a:pt x="5179542" y="472490"/>
                  </a:lnTo>
                  <a:lnTo>
                    <a:pt x="5143385" y="500583"/>
                  </a:lnTo>
                  <a:lnTo>
                    <a:pt x="5109197" y="531012"/>
                  </a:lnTo>
                  <a:lnTo>
                    <a:pt x="5077079" y="563676"/>
                  </a:lnTo>
                  <a:lnTo>
                    <a:pt x="5047145" y="598436"/>
                  </a:lnTo>
                  <a:lnTo>
                    <a:pt x="5019522" y="635203"/>
                  </a:lnTo>
                  <a:lnTo>
                    <a:pt x="4994313" y="673836"/>
                  </a:lnTo>
                  <a:lnTo>
                    <a:pt x="4971631" y="714222"/>
                  </a:lnTo>
                  <a:lnTo>
                    <a:pt x="4951615" y="756246"/>
                  </a:lnTo>
                  <a:lnTo>
                    <a:pt x="4934356" y="799807"/>
                  </a:lnTo>
                  <a:lnTo>
                    <a:pt x="4919980" y="844765"/>
                  </a:lnTo>
                  <a:lnTo>
                    <a:pt x="4908588" y="891019"/>
                  </a:lnTo>
                  <a:lnTo>
                    <a:pt x="4900320" y="938441"/>
                  </a:lnTo>
                  <a:lnTo>
                    <a:pt x="4895266" y="986917"/>
                  </a:lnTo>
                  <a:lnTo>
                    <a:pt x="4893564" y="1036320"/>
                  </a:lnTo>
                  <a:lnTo>
                    <a:pt x="4895266" y="1085735"/>
                  </a:lnTo>
                  <a:lnTo>
                    <a:pt x="4900320" y="1134211"/>
                  </a:lnTo>
                  <a:lnTo>
                    <a:pt x="4908588" y="1181633"/>
                  </a:lnTo>
                  <a:lnTo>
                    <a:pt x="4919980" y="1227886"/>
                  </a:lnTo>
                  <a:lnTo>
                    <a:pt x="4934356" y="1272844"/>
                  </a:lnTo>
                  <a:lnTo>
                    <a:pt x="4951615" y="1316405"/>
                  </a:lnTo>
                  <a:lnTo>
                    <a:pt x="4971631" y="1358430"/>
                  </a:lnTo>
                  <a:lnTo>
                    <a:pt x="4994313" y="1398816"/>
                  </a:lnTo>
                  <a:lnTo>
                    <a:pt x="5019522" y="1437449"/>
                  </a:lnTo>
                  <a:lnTo>
                    <a:pt x="5047145" y="1474216"/>
                  </a:lnTo>
                  <a:lnTo>
                    <a:pt x="5077079" y="1508975"/>
                  </a:lnTo>
                  <a:lnTo>
                    <a:pt x="5109197" y="1541640"/>
                  </a:lnTo>
                  <a:lnTo>
                    <a:pt x="5143385" y="1572069"/>
                  </a:lnTo>
                  <a:lnTo>
                    <a:pt x="5179542" y="1600161"/>
                  </a:lnTo>
                  <a:lnTo>
                    <a:pt x="5217528" y="1625790"/>
                  </a:lnTo>
                  <a:lnTo>
                    <a:pt x="5257254" y="1648841"/>
                  </a:lnTo>
                  <a:lnTo>
                    <a:pt x="5298592" y="1669199"/>
                  </a:lnTo>
                  <a:lnTo>
                    <a:pt x="5341429" y="1686750"/>
                  </a:lnTo>
                  <a:lnTo>
                    <a:pt x="5385638" y="1701368"/>
                  </a:lnTo>
                  <a:lnTo>
                    <a:pt x="5431117" y="1712937"/>
                  </a:lnTo>
                  <a:lnTo>
                    <a:pt x="5477751" y="1721358"/>
                  </a:lnTo>
                  <a:lnTo>
                    <a:pt x="5525427" y="1726488"/>
                  </a:lnTo>
                  <a:lnTo>
                    <a:pt x="5574030" y="1728216"/>
                  </a:lnTo>
                  <a:lnTo>
                    <a:pt x="5622620" y="1726488"/>
                  </a:lnTo>
                  <a:lnTo>
                    <a:pt x="5670296" y="1721358"/>
                  </a:lnTo>
                  <a:lnTo>
                    <a:pt x="5716930" y="1712937"/>
                  </a:lnTo>
                  <a:lnTo>
                    <a:pt x="5762409" y="1701368"/>
                  </a:lnTo>
                  <a:lnTo>
                    <a:pt x="5806618" y="1686750"/>
                  </a:lnTo>
                  <a:lnTo>
                    <a:pt x="5849455" y="1669199"/>
                  </a:lnTo>
                  <a:lnTo>
                    <a:pt x="5890793" y="1648841"/>
                  </a:lnTo>
                  <a:lnTo>
                    <a:pt x="5930519" y="1625790"/>
                  </a:lnTo>
                  <a:lnTo>
                    <a:pt x="5968504" y="1600161"/>
                  </a:lnTo>
                  <a:lnTo>
                    <a:pt x="6004661" y="1572069"/>
                  </a:lnTo>
                  <a:lnTo>
                    <a:pt x="6038850" y="1541640"/>
                  </a:lnTo>
                  <a:lnTo>
                    <a:pt x="6070968" y="1508975"/>
                  </a:lnTo>
                  <a:lnTo>
                    <a:pt x="6100902" y="1474216"/>
                  </a:lnTo>
                  <a:lnTo>
                    <a:pt x="6128524" y="1437449"/>
                  </a:lnTo>
                  <a:lnTo>
                    <a:pt x="6153734" y="1398816"/>
                  </a:lnTo>
                  <a:lnTo>
                    <a:pt x="6176416" y="1358430"/>
                  </a:lnTo>
                  <a:lnTo>
                    <a:pt x="6196431" y="1316405"/>
                  </a:lnTo>
                  <a:lnTo>
                    <a:pt x="6213691" y="1272844"/>
                  </a:lnTo>
                  <a:lnTo>
                    <a:pt x="6228067" y="1227886"/>
                  </a:lnTo>
                  <a:lnTo>
                    <a:pt x="6239459" y="1181633"/>
                  </a:lnTo>
                  <a:lnTo>
                    <a:pt x="6247727" y="1134211"/>
                  </a:lnTo>
                  <a:lnTo>
                    <a:pt x="6252781" y="1085735"/>
                  </a:lnTo>
                  <a:lnTo>
                    <a:pt x="6254496" y="1036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4" name="Google Shape;3964;p596"/>
          <p:cNvSpPr txBox="1"/>
          <p:nvPr/>
        </p:nvSpPr>
        <p:spPr>
          <a:xfrm>
            <a:off x="5279516" y="604265"/>
            <a:ext cx="7449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 risk  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5" name="Google Shape;3965;p596"/>
          <p:cNvSpPr txBox="1"/>
          <p:nvPr/>
        </p:nvSpPr>
        <p:spPr>
          <a:xfrm>
            <a:off x="2439161" y="388111"/>
            <a:ext cx="1028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6" name="Google Shape;3966;p596"/>
          <p:cNvSpPr txBox="1"/>
          <p:nvPr/>
        </p:nvSpPr>
        <p:spPr>
          <a:xfrm>
            <a:off x="428060" y="1213139"/>
            <a:ext cx="863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  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7" name="Google Shape;3967;p596"/>
          <p:cNvSpPr/>
          <p:nvPr/>
        </p:nvSpPr>
        <p:spPr>
          <a:xfrm>
            <a:off x="135636" y="2881883"/>
            <a:ext cx="1361440" cy="1384300"/>
          </a:xfrm>
          <a:custGeom>
            <a:rect b="b" l="l" r="r" t="t"/>
            <a:pathLst>
              <a:path extrusionOk="0" h="1384300" w="1361440">
                <a:moveTo>
                  <a:pt x="680466" y="0"/>
                </a:moveTo>
                <a:lnTo>
                  <a:pt x="631870" y="1737"/>
                </a:lnTo>
                <a:lnTo>
                  <a:pt x="584197" y="6870"/>
                </a:lnTo>
                <a:lnTo>
                  <a:pt x="537561" y="15282"/>
                </a:lnTo>
                <a:lnTo>
                  <a:pt x="492077" y="26857"/>
                </a:lnTo>
                <a:lnTo>
                  <a:pt x="447861" y="41477"/>
                </a:lnTo>
                <a:lnTo>
                  <a:pt x="405027" y="59024"/>
                </a:lnTo>
                <a:lnTo>
                  <a:pt x="363692" y="79383"/>
                </a:lnTo>
                <a:lnTo>
                  <a:pt x="323969" y="102436"/>
                </a:lnTo>
                <a:lnTo>
                  <a:pt x="285975" y="128065"/>
                </a:lnTo>
                <a:lnTo>
                  <a:pt x="249824" y="156154"/>
                </a:lnTo>
                <a:lnTo>
                  <a:pt x="215631" y="186586"/>
                </a:lnTo>
                <a:lnTo>
                  <a:pt x="183512" y="219244"/>
                </a:lnTo>
                <a:lnTo>
                  <a:pt x="153582" y="254010"/>
                </a:lnTo>
                <a:lnTo>
                  <a:pt x="125956" y="290768"/>
                </a:lnTo>
                <a:lnTo>
                  <a:pt x="100749" y="329400"/>
                </a:lnTo>
                <a:lnTo>
                  <a:pt x="78076" y="369790"/>
                </a:lnTo>
                <a:lnTo>
                  <a:pt x="58053" y="411820"/>
                </a:lnTo>
                <a:lnTo>
                  <a:pt x="40794" y="455374"/>
                </a:lnTo>
                <a:lnTo>
                  <a:pt x="26415" y="500334"/>
                </a:lnTo>
                <a:lnTo>
                  <a:pt x="15031" y="546583"/>
                </a:lnTo>
                <a:lnTo>
                  <a:pt x="6757" y="594004"/>
                </a:lnTo>
                <a:lnTo>
                  <a:pt x="1708" y="642481"/>
                </a:lnTo>
                <a:lnTo>
                  <a:pt x="0" y="691896"/>
                </a:lnTo>
                <a:lnTo>
                  <a:pt x="1708" y="741307"/>
                </a:lnTo>
                <a:lnTo>
                  <a:pt x="6757" y="789781"/>
                </a:lnTo>
                <a:lnTo>
                  <a:pt x="15031" y="837201"/>
                </a:lnTo>
                <a:lnTo>
                  <a:pt x="26415" y="883448"/>
                </a:lnTo>
                <a:lnTo>
                  <a:pt x="40794" y="928407"/>
                </a:lnTo>
                <a:lnTo>
                  <a:pt x="58053" y="971960"/>
                </a:lnTo>
                <a:lnTo>
                  <a:pt x="78076" y="1013990"/>
                </a:lnTo>
                <a:lnTo>
                  <a:pt x="100749" y="1054380"/>
                </a:lnTo>
                <a:lnTo>
                  <a:pt x="125956" y="1093012"/>
                </a:lnTo>
                <a:lnTo>
                  <a:pt x="153582" y="1129771"/>
                </a:lnTo>
                <a:lnTo>
                  <a:pt x="183512" y="1164538"/>
                </a:lnTo>
                <a:lnTo>
                  <a:pt x="215631" y="1197196"/>
                </a:lnTo>
                <a:lnTo>
                  <a:pt x="249824" y="1227629"/>
                </a:lnTo>
                <a:lnTo>
                  <a:pt x="285975" y="1255719"/>
                </a:lnTo>
                <a:lnTo>
                  <a:pt x="323969" y="1281349"/>
                </a:lnTo>
                <a:lnTo>
                  <a:pt x="363692" y="1304403"/>
                </a:lnTo>
                <a:lnTo>
                  <a:pt x="405027" y="1324763"/>
                </a:lnTo>
                <a:lnTo>
                  <a:pt x="447861" y="1342311"/>
                </a:lnTo>
                <a:lnTo>
                  <a:pt x="492077" y="1356932"/>
                </a:lnTo>
                <a:lnTo>
                  <a:pt x="537561" y="1368507"/>
                </a:lnTo>
                <a:lnTo>
                  <a:pt x="584197" y="1376921"/>
                </a:lnTo>
                <a:lnTo>
                  <a:pt x="631870" y="1382054"/>
                </a:lnTo>
                <a:lnTo>
                  <a:pt x="680466" y="1383792"/>
                </a:lnTo>
                <a:lnTo>
                  <a:pt x="729061" y="1382054"/>
                </a:lnTo>
                <a:lnTo>
                  <a:pt x="776734" y="1376921"/>
                </a:lnTo>
                <a:lnTo>
                  <a:pt x="823370" y="1368507"/>
                </a:lnTo>
                <a:lnTo>
                  <a:pt x="868854" y="1356932"/>
                </a:lnTo>
                <a:lnTo>
                  <a:pt x="913070" y="1342311"/>
                </a:lnTo>
                <a:lnTo>
                  <a:pt x="955904" y="1324763"/>
                </a:lnTo>
                <a:lnTo>
                  <a:pt x="997239" y="1304403"/>
                </a:lnTo>
                <a:lnTo>
                  <a:pt x="1036962" y="1281349"/>
                </a:lnTo>
                <a:lnTo>
                  <a:pt x="1074956" y="1255719"/>
                </a:lnTo>
                <a:lnTo>
                  <a:pt x="1111107" y="1227629"/>
                </a:lnTo>
                <a:lnTo>
                  <a:pt x="1145300" y="1197196"/>
                </a:lnTo>
                <a:lnTo>
                  <a:pt x="1177419" y="1164538"/>
                </a:lnTo>
                <a:lnTo>
                  <a:pt x="1207349" y="1129771"/>
                </a:lnTo>
                <a:lnTo>
                  <a:pt x="1234975" y="1093012"/>
                </a:lnTo>
                <a:lnTo>
                  <a:pt x="1260182" y="1054380"/>
                </a:lnTo>
                <a:lnTo>
                  <a:pt x="1282855" y="1013990"/>
                </a:lnTo>
                <a:lnTo>
                  <a:pt x="1302878" y="971960"/>
                </a:lnTo>
                <a:lnTo>
                  <a:pt x="1320137" y="928407"/>
                </a:lnTo>
                <a:lnTo>
                  <a:pt x="1334516" y="883448"/>
                </a:lnTo>
                <a:lnTo>
                  <a:pt x="1345900" y="837201"/>
                </a:lnTo>
                <a:lnTo>
                  <a:pt x="1354174" y="789781"/>
                </a:lnTo>
                <a:lnTo>
                  <a:pt x="1359223" y="741307"/>
                </a:lnTo>
                <a:lnTo>
                  <a:pt x="1360932" y="691896"/>
                </a:lnTo>
                <a:lnTo>
                  <a:pt x="1359223" y="642481"/>
                </a:lnTo>
                <a:lnTo>
                  <a:pt x="1354174" y="594004"/>
                </a:lnTo>
                <a:lnTo>
                  <a:pt x="1345900" y="546583"/>
                </a:lnTo>
                <a:lnTo>
                  <a:pt x="1334516" y="500334"/>
                </a:lnTo>
                <a:lnTo>
                  <a:pt x="1320137" y="455374"/>
                </a:lnTo>
                <a:lnTo>
                  <a:pt x="1302878" y="411820"/>
                </a:lnTo>
                <a:lnTo>
                  <a:pt x="1282855" y="369790"/>
                </a:lnTo>
                <a:lnTo>
                  <a:pt x="1260182" y="329400"/>
                </a:lnTo>
                <a:lnTo>
                  <a:pt x="1234975" y="290768"/>
                </a:lnTo>
                <a:lnTo>
                  <a:pt x="1207349" y="254010"/>
                </a:lnTo>
                <a:lnTo>
                  <a:pt x="1177419" y="219244"/>
                </a:lnTo>
                <a:lnTo>
                  <a:pt x="1145300" y="186586"/>
                </a:lnTo>
                <a:lnTo>
                  <a:pt x="1111107" y="156154"/>
                </a:lnTo>
                <a:lnTo>
                  <a:pt x="1074956" y="128065"/>
                </a:lnTo>
                <a:lnTo>
                  <a:pt x="1036962" y="102436"/>
                </a:lnTo>
                <a:lnTo>
                  <a:pt x="997239" y="79383"/>
                </a:lnTo>
                <a:lnTo>
                  <a:pt x="955904" y="59024"/>
                </a:lnTo>
                <a:lnTo>
                  <a:pt x="913070" y="41477"/>
                </a:lnTo>
                <a:lnTo>
                  <a:pt x="868854" y="26857"/>
                </a:lnTo>
                <a:lnTo>
                  <a:pt x="823370" y="15282"/>
                </a:lnTo>
                <a:lnTo>
                  <a:pt x="776734" y="6870"/>
                </a:lnTo>
                <a:lnTo>
                  <a:pt x="729061" y="1737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8" name="Google Shape;3968;p596"/>
          <p:cNvSpPr txBox="1"/>
          <p:nvPr/>
        </p:nvSpPr>
        <p:spPr>
          <a:xfrm>
            <a:off x="428040" y="3345002"/>
            <a:ext cx="745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